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2" r:id="rId1"/>
  </p:sldMasterIdLst>
  <p:handoutMasterIdLst>
    <p:handoutMasterId r:id="rId32"/>
  </p:handoutMasterIdLst>
  <p:sldIdLst>
    <p:sldId id="258" r:id="rId2"/>
    <p:sldId id="268" r:id="rId3"/>
    <p:sldId id="312" r:id="rId4"/>
    <p:sldId id="259" r:id="rId5"/>
    <p:sldId id="263" r:id="rId6"/>
    <p:sldId id="296" r:id="rId7"/>
    <p:sldId id="261" r:id="rId8"/>
    <p:sldId id="262" r:id="rId9"/>
    <p:sldId id="284" r:id="rId10"/>
    <p:sldId id="297" r:id="rId11"/>
    <p:sldId id="264" r:id="rId12"/>
    <p:sldId id="267" r:id="rId13"/>
    <p:sldId id="269" r:id="rId14"/>
    <p:sldId id="270" r:id="rId15"/>
    <p:sldId id="287" r:id="rId16"/>
    <p:sldId id="271" r:id="rId17"/>
    <p:sldId id="305" r:id="rId18"/>
    <p:sldId id="272" r:id="rId19"/>
    <p:sldId id="273" r:id="rId20"/>
    <p:sldId id="274" r:id="rId21"/>
    <p:sldId id="276" r:id="rId22"/>
    <p:sldId id="279" r:id="rId23"/>
    <p:sldId id="306" r:id="rId24"/>
    <p:sldId id="277" r:id="rId25"/>
    <p:sldId id="281" r:id="rId26"/>
    <p:sldId id="282" r:id="rId27"/>
    <p:sldId id="278" r:id="rId28"/>
    <p:sldId id="300" r:id="rId29"/>
    <p:sldId id="310" r:id="rId30"/>
    <p:sldId id="311" r:id="rId31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A9035-EECE-428B-9BBE-FB279D2DC8AE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3CBE3-028C-46A7-9E21-C33F14CB94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41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59649-51D9-4EC5-B5CA-0C2333DAF974}" type="datetimeFigureOut">
              <a:rPr lang="ru-RU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F0738-9154-44D3-B90F-04E9593957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674C0-8584-4BF4-B8A8-88042641F212}" type="datetimeFigureOut">
              <a:rPr lang="ru-RU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E2819-256D-479F-9614-C0A01A318C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7D4F9-D394-4E82-9FF0-5DB0AD9CF0DE}" type="datetimeFigureOut">
              <a:rPr lang="ru-RU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8B09B-4D14-49D8-8683-5BFABEAE2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41806-3107-4AD5-A82F-FF00F3028BE2}" type="datetimeFigureOut">
              <a:rPr lang="ru-RU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5F720-72FC-4786-8597-CA999709C1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0275A-90F7-4898-B47C-E81677C5F687}" type="datetimeFigureOut">
              <a:rPr lang="ru-RU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B2861-0389-4C81-AFC7-F3A87B2B9F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FA894-BDEE-4056-9D94-9542160039FF}" type="datetimeFigureOut">
              <a:rPr lang="ru-RU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839E3-661D-4F6B-9F34-0FA37EBD85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0B6C9-1CAB-423A-88B1-8C0EA599045D}" type="datetimeFigureOut">
              <a:rPr lang="ru-RU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C84FC-0610-4799-B1BE-9F25590610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C9D93-4E6E-401A-92A7-FE22B3FEB6C7}" type="datetimeFigureOut">
              <a:rPr lang="ru-RU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7FB22-D089-47E4-AD3E-33BE2D037F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F3E59-E135-4A25-8DA6-8DBDD4539C20}" type="datetimeFigureOut">
              <a:rPr lang="ru-RU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77687-7D5B-48FA-8FD2-DD52BF6FAF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D31F7-7CF3-4F6C-B58C-D73560BB0A50}" type="datetimeFigureOut">
              <a:rPr lang="ru-RU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6377D-2F59-451F-9DF2-FB2A977926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533FE-7CCA-462F-813D-864CE9DDB9A1}" type="datetimeFigureOut">
              <a:rPr lang="ru-RU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EB4C2-2406-4C0E-8697-5F715C5BF5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F889E9-040F-452F-9899-DFE62C636B6B}" type="datetimeFigureOut">
              <a:rPr lang="ru-RU"/>
              <a:pPr>
                <a:defRPr/>
              </a:pPr>
              <a:t>05.03.2019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6D32B2-27A3-4C4C-B4B9-704462C384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2" r:id="rId2"/>
    <p:sldLayoutId id="2147484161" r:id="rId3"/>
    <p:sldLayoutId id="2147484160" r:id="rId4"/>
    <p:sldLayoutId id="2147484159" r:id="rId5"/>
    <p:sldLayoutId id="2147484158" r:id="rId6"/>
    <p:sldLayoutId id="2147484157" r:id="rId7"/>
    <p:sldLayoutId id="2147484156" r:id="rId8"/>
    <p:sldLayoutId id="2147484155" r:id="rId9"/>
    <p:sldLayoutId id="2147484154" r:id="rId10"/>
    <p:sldLayoutId id="214748415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Картинки по запросу панкрушиха фот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050" y="620713"/>
            <a:ext cx="5133975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1476375" y="1700213"/>
            <a:ext cx="4714875" cy="1143000"/>
          </a:xfrm>
        </p:spPr>
        <p:txBody>
          <a:bodyPr/>
          <a:lstStyle/>
          <a:p>
            <a:r>
              <a:rPr lang="ru-RU" sz="6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1759г.</a:t>
            </a:r>
          </a:p>
        </p:txBody>
      </p:sp>
      <p:pic>
        <p:nvPicPr>
          <p:cNvPr id="2" name="1-final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7863" y="231775"/>
            <a:ext cx="609600" cy="6096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332"/>
    </mc:Choice>
    <mc:Fallback>
      <p:transition spd="slow" advClick="0" advTm="30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6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6" name="Picture 2" descr="C:\Documents and Settings\Admin\Рабочий стол\54.jpg"/>
          <p:cNvPicPr>
            <a:picLocks noChangeAspect="1" noChangeArrowheads="1"/>
          </p:cNvPicPr>
          <p:nvPr/>
        </p:nvPicPr>
        <p:blipFill>
          <a:blip r:embed="rId3" cstate="print"/>
          <a:srcRect l="5063" t="1266" r="3798" b="1266"/>
          <a:stretch>
            <a:fillRect/>
          </a:stretch>
        </p:blipFill>
        <p:spPr bwMode="auto">
          <a:xfrm>
            <a:off x="395288" y="692150"/>
            <a:ext cx="3744912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3" descr="C:\Documents and Settings\Admin\Рабочий стол\3.jpg"/>
          <p:cNvPicPr>
            <a:picLocks noChangeAspect="1" noChangeArrowheads="1"/>
          </p:cNvPicPr>
          <p:nvPr/>
        </p:nvPicPr>
        <p:blipFill>
          <a:blip r:embed="rId4" cstate="print"/>
          <a:srcRect l="14844" t="6944" r="14063" b="4167"/>
          <a:stretch>
            <a:fillRect/>
          </a:stretch>
        </p:blipFill>
        <p:spPr bwMode="auto">
          <a:xfrm>
            <a:off x="4356100" y="1989138"/>
            <a:ext cx="4344988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6947"/>
    </mc:Choice>
    <mc:Fallback>
      <p:transition spd="slow" advClick="0" advTm="3694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68313" y="5445125"/>
            <a:ext cx="8229600" cy="1143000"/>
          </a:xfrm>
        </p:spPr>
        <p:txBody>
          <a:bodyPr/>
          <a:lstStyle/>
          <a:p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Медицинский институт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539750" y="404813"/>
            <a:ext cx="8229600" cy="4525962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25604" name="AutoShape 2" descr="Похожее изображение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5605" name="Picture 3" descr="C:\Documents and Settings\Admin\Рабочий стол\11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620713"/>
            <a:ext cx="75342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91"/>
    </mc:Choice>
    <mc:Fallback>
      <p:transition spd="slow" advClick="0" advTm="609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395288" y="5300663"/>
            <a:ext cx="8435975" cy="1143000"/>
          </a:xfrm>
        </p:spPr>
        <p:txBody>
          <a:bodyPr/>
          <a:lstStyle/>
          <a:p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Учеба в  Алтайском государственном медицинском институте</a:t>
            </a: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 l="26613" t="833" r="6355" b="72935"/>
          <a:stretch>
            <a:fillRect/>
          </a:stretch>
        </p:blipFill>
        <p:spPr bwMode="auto">
          <a:xfrm>
            <a:off x="1116013" y="692150"/>
            <a:ext cx="701992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983"/>
    </mc:Choice>
    <mc:Fallback>
      <p:transition spd="slow" advClick="0" advTm="898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23850" y="3933825"/>
            <a:ext cx="3857625" cy="1500188"/>
          </a:xfrm>
        </p:spPr>
        <p:txBody>
          <a:bodyPr/>
          <a:lstStyle/>
          <a:p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1969г.-1975г.</a:t>
            </a:r>
            <a:b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годы учебы в институте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29250" y="1600200"/>
            <a:ext cx="3257550" cy="54292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 cstate="print"/>
          <a:srcRect l="12837" r="4092" b="66502"/>
          <a:stretch>
            <a:fillRect/>
          </a:stretch>
        </p:blipFill>
        <p:spPr bwMode="auto">
          <a:xfrm>
            <a:off x="395288" y="476250"/>
            <a:ext cx="43862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4" cstate="print"/>
          <a:srcRect l="23218" t="1604" r="8257" b="27858"/>
          <a:stretch>
            <a:fillRect/>
          </a:stretch>
        </p:blipFill>
        <p:spPr bwMode="auto">
          <a:xfrm>
            <a:off x="4356100" y="3141663"/>
            <a:ext cx="42418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688"/>
    </mc:Choice>
    <mc:Fallback>
      <p:transition spd="slow" advClick="0" advTm="368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684213" y="5516563"/>
            <a:ext cx="8229600" cy="1143000"/>
          </a:xfrm>
        </p:spPr>
        <p:txBody>
          <a:bodyPr/>
          <a:lstStyle/>
          <a:p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в студенческом отряде «Синильга»</a:t>
            </a:r>
          </a:p>
        </p:txBody>
      </p:sp>
      <p:sp>
        <p:nvSpPr>
          <p:cNvPr id="2867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 cstate="print"/>
          <a:srcRect l="20412" r="24284" b="69992"/>
          <a:stretch>
            <a:fillRect/>
          </a:stretch>
        </p:blipFill>
        <p:spPr bwMode="auto">
          <a:xfrm>
            <a:off x="395288" y="404813"/>
            <a:ext cx="41767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" descr="C:\Documents and Settings\Admin\Рабочий стол\1111.jpg"/>
          <p:cNvPicPr>
            <a:picLocks noChangeAspect="1" noChangeArrowheads="1"/>
          </p:cNvPicPr>
          <p:nvPr/>
        </p:nvPicPr>
        <p:blipFill>
          <a:blip r:embed="rId4" cstate="print"/>
          <a:srcRect l="6075" t="3166" r="24480" b="5029"/>
          <a:stretch>
            <a:fillRect/>
          </a:stretch>
        </p:blipFill>
        <p:spPr bwMode="auto">
          <a:xfrm>
            <a:off x="4643438" y="2636838"/>
            <a:ext cx="416401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440"/>
    </mc:Choice>
    <mc:Fallback>
      <p:transition spd="slow" advClick="0" advTm="344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250825" y="5715000"/>
            <a:ext cx="4752975" cy="954088"/>
          </a:xfrm>
        </p:spPr>
        <p:txBody>
          <a:bodyPr/>
          <a:lstStyle/>
          <a:p>
            <a:r>
              <a:rPr lang="ru-RU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Грамота за ударную работу в отряде «Синильга»</a:t>
            </a:r>
          </a:p>
        </p:txBody>
      </p:sp>
      <p:sp>
        <p:nvSpPr>
          <p:cNvPr id="296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700" name="Picture 2" descr="C:\Documents and Settings\Admin\Рабочий стол\4321.jpg"/>
          <p:cNvPicPr>
            <a:picLocks noChangeAspect="1" noChangeArrowheads="1"/>
          </p:cNvPicPr>
          <p:nvPr/>
        </p:nvPicPr>
        <p:blipFill>
          <a:blip r:embed="rId3" cstate="print"/>
          <a:srcRect l="3659" t="3659" r="8838" b="2135"/>
          <a:stretch>
            <a:fillRect/>
          </a:stretch>
        </p:blipFill>
        <p:spPr bwMode="auto">
          <a:xfrm>
            <a:off x="684213" y="333375"/>
            <a:ext cx="3862387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2" descr="C:\Documents and Settings\Admin\Рабочий стол\12.jpg"/>
          <p:cNvPicPr>
            <a:picLocks noChangeAspect="1" noChangeArrowheads="1"/>
          </p:cNvPicPr>
          <p:nvPr/>
        </p:nvPicPr>
        <p:blipFill>
          <a:blip r:embed="rId4" cstate="print"/>
          <a:srcRect l="17242" t="11658" r="15570" b="7806"/>
          <a:stretch>
            <a:fillRect/>
          </a:stretch>
        </p:blipFill>
        <p:spPr bwMode="auto">
          <a:xfrm>
            <a:off x="5003800" y="333375"/>
            <a:ext cx="3468688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654"/>
    </mc:Choice>
    <mc:Fallback>
      <p:transition spd="slow" advClick="0" advTm="365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395288" y="5805488"/>
            <a:ext cx="8229600" cy="836612"/>
          </a:xfrm>
        </p:spPr>
        <p:txBody>
          <a:bodyPr/>
          <a:lstStyle/>
          <a:p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Грамота за уборку урожая</a:t>
            </a:r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>
          <a:xfrm>
            <a:off x="468313" y="1268413"/>
            <a:ext cx="8229600" cy="45259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0724" name="Picture 3" descr="C:\Documents and Settings\Admin\Рабочий стол\9.jpg"/>
          <p:cNvPicPr>
            <a:picLocks noChangeAspect="1" noChangeArrowheads="1"/>
          </p:cNvPicPr>
          <p:nvPr/>
        </p:nvPicPr>
        <p:blipFill>
          <a:blip r:embed="rId3" cstate="print"/>
          <a:srcRect l="6512" t="1878" r="14255"/>
          <a:stretch>
            <a:fillRect/>
          </a:stretch>
        </p:blipFill>
        <p:spPr bwMode="auto">
          <a:xfrm>
            <a:off x="684213" y="404813"/>
            <a:ext cx="7788275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28"/>
    </mc:Choice>
    <mc:Fallback>
      <p:transition spd="slow" advClick="0" advTm="232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17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8" name="Picture 3" descr="C:\Documents and Settings\Admin\Рабочий стол\10.jpg"/>
          <p:cNvPicPr>
            <a:picLocks noChangeAspect="1" noChangeArrowheads="1"/>
          </p:cNvPicPr>
          <p:nvPr/>
        </p:nvPicPr>
        <p:blipFill>
          <a:blip r:embed="rId3" cstate="print"/>
          <a:srcRect t="11513" b="11513"/>
          <a:stretch>
            <a:fillRect/>
          </a:stretch>
        </p:blipFill>
        <p:spPr bwMode="auto">
          <a:xfrm>
            <a:off x="2339975" y="404813"/>
            <a:ext cx="4448175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6644"/>
    </mc:Choice>
    <mc:Fallback>
      <p:transition spd="slow" advClick="0" advTm="2664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-357188" y="4000500"/>
            <a:ext cx="5943601" cy="1143000"/>
          </a:xfrm>
        </p:spPr>
        <p:txBody>
          <a:bodyPr/>
          <a:lstStyle/>
          <a:p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Врач-</a:t>
            </a:r>
            <a:b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профессия особая</a:t>
            </a:r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>
          <a:xfrm>
            <a:off x="2571750" y="1600200"/>
            <a:ext cx="6115050" cy="361473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print"/>
          <a:srcRect l="21918" t="449" r="18349" b="71671"/>
          <a:stretch>
            <a:fillRect/>
          </a:stretch>
        </p:blipFill>
        <p:spPr bwMode="auto">
          <a:xfrm>
            <a:off x="395288" y="476250"/>
            <a:ext cx="5113337" cy="330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4" cstate="print"/>
          <a:srcRect l="21739" r="20625" b="71994"/>
          <a:stretch>
            <a:fillRect/>
          </a:stretch>
        </p:blipFill>
        <p:spPr bwMode="auto">
          <a:xfrm>
            <a:off x="4356100" y="3429000"/>
            <a:ext cx="43370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7604"/>
    </mc:Choice>
    <mc:Fallback>
      <p:transition spd="slow" advClick="0" advTm="10760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68313" y="5300663"/>
            <a:ext cx="8229600" cy="1143000"/>
          </a:xfrm>
        </p:spPr>
        <p:txBody>
          <a:bodyPr/>
          <a:lstStyle/>
          <a:p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Коллектив медицинских работников</a:t>
            </a:r>
          </a:p>
        </p:txBody>
      </p:sp>
      <p:sp>
        <p:nvSpPr>
          <p:cNvPr id="33795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8938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 cstate="print"/>
          <a:srcRect l="8282" t="1836" r="8861" b="60744"/>
          <a:stretch>
            <a:fillRect/>
          </a:stretch>
        </p:blipFill>
        <p:spPr bwMode="auto">
          <a:xfrm>
            <a:off x="1160463" y="908050"/>
            <a:ext cx="686752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585"/>
    </mc:Choice>
    <mc:Fallback>
      <p:transition spd="slow" advClick="0" advTm="1258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549275"/>
            <a:ext cx="8004175" cy="1428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>
              <a:solidFill>
                <a:srgbClr val="C0000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468313" y="2924175"/>
            <a:ext cx="8229600" cy="1728788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4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Врач – профессия особая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625"/>
    </mc:Choice>
    <mc:Fallback>
      <p:transition spd="slow" advClick="0" advTm="562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20" name="Picture 1" descr="C:\Documents and Settings\Admin\Рабочий стол\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04813"/>
            <a:ext cx="83534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123"/>
    </mc:Choice>
    <mc:Fallback>
      <p:transition spd="slow" advClick="0" advTm="3012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4" name="Picture 2" descr="C:\Documents and Settings\Admin\Рабочий стол\12.jpg"/>
          <p:cNvPicPr>
            <a:picLocks noChangeAspect="1" noChangeArrowheads="1"/>
          </p:cNvPicPr>
          <p:nvPr/>
        </p:nvPicPr>
        <p:blipFill>
          <a:blip r:embed="rId3" cstate="print"/>
          <a:srcRect l="3935" r="21304" b="5565"/>
          <a:stretch>
            <a:fillRect/>
          </a:stretch>
        </p:blipFill>
        <p:spPr bwMode="auto">
          <a:xfrm>
            <a:off x="611188" y="620713"/>
            <a:ext cx="790575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707"/>
    </mc:Choice>
    <mc:Fallback>
      <p:transition spd="slow" advClick="0" advTm="670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323850" y="5013325"/>
            <a:ext cx="8229600" cy="1143000"/>
          </a:xfrm>
        </p:spPr>
        <p:txBody>
          <a:bodyPr/>
          <a:lstStyle/>
          <a:p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Пионерский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лагерь</a:t>
            </a:r>
          </a:p>
        </p:txBody>
      </p:sp>
      <p:sp>
        <p:nvSpPr>
          <p:cNvPr id="36867" name="Содержимое 2"/>
          <p:cNvSpPr>
            <a:spLocks noGrp="1"/>
          </p:cNvSpPr>
          <p:nvPr>
            <p:ph idx="1"/>
          </p:nvPr>
        </p:nvSpPr>
        <p:spPr>
          <a:xfrm>
            <a:off x="395288" y="1600200"/>
            <a:ext cx="8291512" cy="39163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 cstate="print"/>
          <a:srcRect l="6165" r="10948" b="6505"/>
          <a:stretch>
            <a:fillRect/>
          </a:stretch>
        </p:blipFill>
        <p:spPr bwMode="auto">
          <a:xfrm>
            <a:off x="439738" y="476250"/>
            <a:ext cx="49688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4" cstate="print"/>
          <a:srcRect l="20087" t="2463" r="16270" b="39027"/>
          <a:stretch>
            <a:fillRect/>
          </a:stretch>
        </p:blipFill>
        <p:spPr bwMode="auto">
          <a:xfrm>
            <a:off x="5521325" y="476250"/>
            <a:ext cx="32607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342"/>
    </mc:Choice>
    <mc:Fallback>
      <p:transition spd="slow" advClick="0" advTm="534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78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2" name="Picture 2" descr="C:\Documents and Settings\Admin\Рабочий стол\11.jpg"/>
          <p:cNvPicPr>
            <a:picLocks noChangeAspect="1" noChangeArrowheads="1"/>
          </p:cNvPicPr>
          <p:nvPr/>
        </p:nvPicPr>
        <p:blipFill>
          <a:blip r:embed="rId3" cstate="print"/>
          <a:srcRect l="697" t="5226" r="5226" b="9756"/>
          <a:stretch>
            <a:fillRect/>
          </a:stretch>
        </p:blipFill>
        <p:spPr bwMode="auto">
          <a:xfrm>
            <a:off x="468313" y="620713"/>
            <a:ext cx="8180387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9668"/>
    </mc:Choice>
    <mc:Fallback>
      <p:transition spd="slow" advClick="0" advTm="2966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01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89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8916" name="Picture 2" descr="C:\Documents and Settings\Admin\Рабочий стол\8.jpg"/>
          <p:cNvPicPr>
            <a:picLocks noChangeAspect="1" noChangeArrowheads="1"/>
          </p:cNvPicPr>
          <p:nvPr/>
        </p:nvPicPr>
        <p:blipFill>
          <a:blip r:embed="rId3" cstate="print"/>
          <a:srcRect t="4878" b="10976"/>
          <a:stretch>
            <a:fillRect/>
          </a:stretch>
        </p:blipFill>
        <p:spPr bwMode="auto">
          <a:xfrm>
            <a:off x="468313" y="476250"/>
            <a:ext cx="38639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" descr="C:\Documents and Settings\Admin\Рабочий стол\5.jpg"/>
          <p:cNvPicPr>
            <a:picLocks noChangeAspect="1" noChangeArrowheads="1"/>
          </p:cNvPicPr>
          <p:nvPr/>
        </p:nvPicPr>
        <p:blipFill>
          <a:blip r:embed="rId4" cstate="print"/>
          <a:srcRect l="22678" t="16667" b="22549"/>
          <a:stretch>
            <a:fillRect/>
          </a:stretch>
        </p:blipFill>
        <p:spPr bwMode="auto">
          <a:xfrm>
            <a:off x="4572000" y="476250"/>
            <a:ext cx="4119563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7637"/>
    </mc:Choice>
    <mc:Fallback>
      <p:transition spd="slow" advClick="0" advTm="47637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99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9940" name="Picture 2" descr="C:\Documents and Settings\Admin\Рабочий стол\8.jpg"/>
          <p:cNvPicPr>
            <a:picLocks noChangeAspect="1" noChangeArrowheads="1"/>
          </p:cNvPicPr>
          <p:nvPr/>
        </p:nvPicPr>
        <p:blipFill>
          <a:blip r:embed="rId3" cstate="print"/>
          <a:srcRect l="1587" t="5692" r="1587" b="9343"/>
          <a:stretch>
            <a:fillRect/>
          </a:stretch>
        </p:blipFill>
        <p:spPr bwMode="auto">
          <a:xfrm>
            <a:off x="4932363" y="404813"/>
            <a:ext cx="37703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2" descr="C:\Documents and Settings\Admin\Рабочий стол\фото для презентации катя (2)\6.jpg"/>
          <p:cNvPicPr>
            <a:picLocks noChangeAspect="1" noChangeArrowheads="1"/>
          </p:cNvPicPr>
          <p:nvPr/>
        </p:nvPicPr>
        <p:blipFill>
          <a:blip r:embed="rId4" cstate="print"/>
          <a:srcRect l="4677" t="10345" r="4903" b="15517"/>
          <a:stretch>
            <a:fillRect/>
          </a:stretch>
        </p:blipFill>
        <p:spPr bwMode="auto">
          <a:xfrm>
            <a:off x="395288" y="404813"/>
            <a:ext cx="40751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308"/>
    </mc:Choice>
    <mc:Fallback>
      <p:transition spd="slow" advClick="0" advTm="1030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64" name="Picture 3" descr="C:\Documents and Settings\Admin\Рабочий стол\6.jpg"/>
          <p:cNvPicPr>
            <a:picLocks noChangeAspect="1" noChangeArrowheads="1"/>
          </p:cNvPicPr>
          <p:nvPr/>
        </p:nvPicPr>
        <p:blipFill>
          <a:blip r:embed="rId3" cstate="print"/>
          <a:srcRect t="7118" b="11150"/>
          <a:stretch>
            <a:fillRect/>
          </a:stretch>
        </p:blipFill>
        <p:spPr bwMode="auto">
          <a:xfrm>
            <a:off x="4643438" y="476250"/>
            <a:ext cx="39751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1" descr="C:\Documents and Settings\Admin\Рабочий стол\22.jpg"/>
          <p:cNvPicPr>
            <a:picLocks noChangeAspect="1" noChangeArrowheads="1"/>
          </p:cNvPicPr>
          <p:nvPr/>
        </p:nvPicPr>
        <p:blipFill>
          <a:blip r:embed="rId4" cstate="print"/>
          <a:srcRect l="5919" t="20819" r="10670" b="11047"/>
          <a:stretch>
            <a:fillRect/>
          </a:stretch>
        </p:blipFill>
        <p:spPr bwMode="auto">
          <a:xfrm>
            <a:off x="468313" y="476250"/>
            <a:ext cx="3959225" cy="582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686"/>
    </mc:Choice>
    <mc:Fallback>
      <p:transition spd="slow" advClick="0" advTm="7686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198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988" name="Picture 2" descr="C:\Documents and Settings\Admin\Рабочий стол\13.jpg"/>
          <p:cNvPicPr>
            <a:picLocks noChangeAspect="1" noChangeArrowheads="1"/>
          </p:cNvPicPr>
          <p:nvPr/>
        </p:nvPicPr>
        <p:blipFill>
          <a:blip r:embed="rId3" cstate="print"/>
          <a:srcRect l="2696" t="12122" r="1604" b="14394"/>
          <a:stretch>
            <a:fillRect/>
          </a:stretch>
        </p:blipFill>
        <p:spPr bwMode="auto">
          <a:xfrm>
            <a:off x="4643438" y="476250"/>
            <a:ext cx="416242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2" descr="C:\Documents and Settings\Admin\Рабочий стол\9.jpg"/>
          <p:cNvPicPr>
            <a:picLocks noChangeAspect="1" noChangeArrowheads="1"/>
          </p:cNvPicPr>
          <p:nvPr/>
        </p:nvPicPr>
        <p:blipFill>
          <a:blip r:embed="rId4" cstate="print"/>
          <a:srcRect l="3294" t="14815" r="6096" b="13889"/>
          <a:stretch>
            <a:fillRect/>
          </a:stretch>
        </p:blipFill>
        <p:spPr bwMode="auto">
          <a:xfrm>
            <a:off x="395536" y="476672"/>
            <a:ext cx="414337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81"/>
    </mc:Choice>
    <mc:Fallback>
      <p:transition spd="slow" advClick="0" advTm="1008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301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3011" name="Picture 2" descr="C:\Documents and Settings\Admin\Рабочий стол\9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3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01"/>
            <a:ext cx="9144000" cy="686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85750" y="5429250"/>
            <a:ext cx="8372475" cy="1143000"/>
          </a:xfrm>
        </p:spPr>
        <p:txBody>
          <a:bodyPr/>
          <a:lstStyle/>
          <a:p>
            <a:r>
              <a:rPr lang="ru-RU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Ушакова </a:t>
            </a:r>
            <a:br>
              <a:rPr lang="ru-RU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Галина Валентиновна</a:t>
            </a:r>
            <a:endParaRPr lang="ru-RU" sz="3200" smtClean="0">
              <a:solidFill>
                <a:srgbClr val="C00000"/>
              </a:solidFill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571500" y="1600200"/>
            <a:ext cx="8115300" cy="3328988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7412" name="Picture 1"/>
          <p:cNvPicPr>
            <a:picLocks noChangeAspect="1" noChangeArrowheads="1"/>
          </p:cNvPicPr>
          <p:nvPr/>
        </p:nvPicPr>
        <p:blipFill>
          <a:blip r:embed="rId3" cstate="print"/>
          <a:srcRect l="3371" r="2290" b="22096"/>
          <a:stretch>
            <a:fillRect/>
          </a:stretch>
        </p:blipFill>
        <p:spPr bwMode="auto">
          <a:xfrm>
            <a:off x="2771775" y="428625"/>
            <a:ext cx="360045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952"/>
    </mc:Choice>
    <mc:Fallback>
      <p:transition spd="slow" advClick="0" advTm="5952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395288" y="5373688"/>
            <a:ext cx="8229600" cy="1143000"/>
          </a:xfrm>
        </p:spPr>
        <p:txBody>
          <a:bodyPr/>
          <a:lstStyle/>
          <a:p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Больничный городок села Панкрушиха</a:t>
            </a: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500063" y="1071563"/>
            <a:ext cx="8229600" cy="4525962"/>
          </a:xfrm>
        </p:spPr>
        <p:txBody>
          <a:bodyPr/>
          <a:lstStyle/>
          <a:p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Содержимое 8" descr="Новый рисунок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500063"/>
            <a:ext cx="7935913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330"/>
    </mc:Choice>
    <mc:Fallback>
      <p:transition spd="slow" advClick="0" advTm="1233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96925"/>
          </a:xfrm>
        </p:spPr>
        <p:txBody>
          <a:bodyPr/>
          <a:lstStyle/>
          <a:p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Содержимое 2"/>
          <p:cNvSpPr>
            <a:spLocks noGrp="1"/>
          </p:cNvSpPr>
          <p:nvPr>
            <p:ph idx="1"/>
          </p:nvPr>
        </p:nvSpPr>
        <p:spPr>
          <a:xfrm>
            <a:off x="395288" y="5084763"/>
            <a:ext cx="8229600" cy="134461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Родители: </a:t>
            </a:r>
          </a:p>
          <a:p>
            <a:pPr algn="ctr">
              <a:buFont typeface="Arial" charset="0"/>
              <a:buNone/>
            </a:pPr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Есауловы Мария Михайловна и </a:t>
            </a:r>
          </a:p>
          <a:p>
            <a:pPr algn="ctr">
              <a:buFont typeface="Arial" charset="0"/>
              <a:buNone/>
            </a:pPr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Валентин Михайлович</a:t>
            </a:r>
          </a:p>
        </p:txBody>
      </p:sp>
      <p:pic>
        <p:nvPicPr>
          <p:cNvPr id="19460" name="Picture 1"/>
          <p:cNvPicPr>
            <a:picLocks noChangeAspect="1" noChangeArrowheads="1"/>
          </p:cNvPicPr>
          <p:nvPr/>
        </p:nvPicPr>
        <p:blipFill>
          <a:blip r:embed="rId3" cstate="print"/>
          <a:srcRect l="3191" t="4123" r="1064" b="6541"/>
          <a:stretch>
            <a:fillRect/>
          </a:stretch>
        </p:blipFill>
        <p:spPr bwMode="auto">
          <a:xfrm>
            <a:off x="1403350" y="428625"/>
            <a:ext cx="6434138" cy="464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738"/>
    </mc:Choice>
    <mc:Fallback>
      <p:transition spd="slow" advClick="0" advTm="673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 cstate="print"/>
          <a:srcRect l="25481" t="3183" r="6631" b="6116"/>
          <a:stretch>
            <a:fillRect/>
          </a:stretch>
        </p:blipFill>
        <p:spPr bwMode="auto">
          <a:xfrm>
            <a:off x="468313" y="476250"/>
            <a:ext cx="45085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4" cstate="print"/>
          <a:srcRect l="21410" t="439" r="24286" b="69963"/>
          <a:stretch>
            <a:fillRect/>
          </a:stretch>
        </p:blipFill>
        <p:spPr bwMode="auto">
          <a:xfrm>
            <a:off x="4572000" y="3213100"/>
            <a:ext cx="410368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9047"/>
    </mc:Choice>
    <mc:Fallback>
      <p:transition spd="slow" advClick="0" advTm="2904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611188" y="5202238"/>
            <a:ext cx="7777162" cy="1655762"/>
          </a:xfrm>
        </p:spPr>
        <p:txBody>
          <a:bodyPr/>
          <a:lstStyle/>
          <a:p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Тогульская средняя </a:t>
            </a:r>
            <a:b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общеобразовательная школа</a:t>
            </a:r>
            <a:endParaRPr lang="ru-RU" sz="2800" smtClean="0">
              <a:solidFill>
                <a:srgbClr val="C00000"/>
              </a:solidFill>
            </a:endParaRP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1242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0484" name="Picture 2" descr="Картинки по запросу Тогульская средняя школ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500063"/>
            <a:ext cx="6510338" cy="488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883"/>
    </mc:Choice>
    <mc:Fallback>
      <p:transition spd="slow" advClick="0" advTm="788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68313" y="5661025"/>
            <a:ext cx="8229600" cy="981075"/>
          </a:xfrm>
        </p:spPr>
        <p:txBody>
          <a:bodyPr/>
          <a:lstStyle/>
          <a:p>
            <a:r>
              <a:rPr 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Школьные годы чудесные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 cstate="print"/>
          <a:srcRect l="2325" r="2299" b="58514"/>
          <a:stretch>
            <a:fillRect/>
          </a:stretch>
        </p:blipFill>
        <p:spPr bwMode="auto">
          <a:xfrm>
            <a:off x="900113" y="765175"/>
            <a:ext cx="7377112" cy="494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839"/>
    </mc:Choice>
    <mc:Fallback>
      <p:transition spd="slow" advClick="0" advTm="583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33"/>
            <a:ext cx="9144000" cy="6852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2532" name="Picture 3" descr="C:\Documents and Settings\Admin\Рабочий стол\3.jpg"/>
          <p:cNvPicPr>
            <a:picLocks noChangeAspect="1" noChangeArrowheads="1"/>
          </p:cNvPicPr>
          <p:nvPr/>
        </p:nvPicPr>
        <p:blipFill>
          <a:blip r:embed="rId3" cstate="print"/>
          <a:srcRect l="14844" t="6944" r="14063" b="4167"/>
          <a:stretch>
            <a:fillRect/>
          </a:stretch>
        </p:blipFill>
        <p:spPr bwMode="auto">
          <a:xfrm>
            <a:off x="395288" y="404813"/>
            <a:ext cx="4752975" cy="33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2" descr="C:\Documents and Settings\Admin\Рабочий стол\7.jpg"/>
          <p:cNvPicPr>
            <a:picLocks noChangeAspect="1" noChangeArrowheads="1"/>
          </p:cNvPicPr>
          <p:nvPr/>
        </p:nvPicPr>
        <p:blipFill>
          <a:blip r:embed="rId4" cstate="print"/>
          <a:srcRect l="24411" t="23508" r="27783" b="15012"/>
          <a:stretch>
            <a:fillRect/>
          </a:stretch>
        </p:blipFill>
        <p:spPr bwMode="auto">
          <a:xfrm>
            <a:off x="4211638" y="3141663"/>
            <a:ext cx="4537075" cy="328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225"/>
    </mc:Choice>
    <mc:Fallback>
      <p:transition spd="slow" advClick="0" advTm="3225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</TotalTime>
  <Words>62</Words>
  <Application>Microsoft Office PowerPoint</Application>
  <PresentationFormat>Экран (4:3)</PresentationFormat>
  <Paragraphs>18</Paragraphs>
  <Slides>30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Тема Office</vt:lpstr>
      <vt:lpstr>1759г.</vt:lpstr>
      <vt:lpstr>Презентация PowerPoint</vt:lpstr>
      <vt:lpstr>Ушакова  Галина Валентиновна</vt:lpstr>
      <vt:lpstr>Больничный городок села Панкрушиха</vt:lpstr>
      <vt:lpstr>Презентация PowerPoint</vt:lpstr>
      <vt:lpstr>Презентация PowerPoint</vt:lpstr>
      <vt:lpstr>Тогульская средняя  общеобразовательная школа</vt:lpstr>
      <vt:lpstr>Школьные годы чудесные</vt:lpstr>
      <vt:lpstr>Презентация PowerPoint</vt:lpstr>
      <vt:lpstr>Презентация PowerPoint</vt:lpstr>
      <vt:lpstr>Медицинский институт</vt:lpstr>
      <vt:lpstr>Учеба в  Алтайском государственном медицинском институте</vt:lpstr>
      <vt:lpstr>1969г.-1975г. годы учебы в институте</vt:lpstr>
      <vt:lpstr>Работа в студенческом отряде «Синильга»</vt:lpstr>
      <vt:lpstr>Грамота за ударную работу в отряде «Синильга»</vt:lpstr>
      <vt:lpstr>Грамота за уборку урожая</vt:lpstr>
      <vt:lpstr>Презентация PowerPoint</vt:lpstr>
      <vt:lpstr>Врач- профессия особая</vt:lpstr>
      <vt:lpstr>Коллектив медицинских работников</vt:lpstr>
      <vt:lpstr>Презентация PowerPoint</vt:lpstr>
      <vt:lpstr>Презентация PowerPoint</vt:lpstr>
      <vt:lpstr>Пионерский лагерь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sysadmin</cp:lastModifiedBy>
  <cp:revision>98</cp:revision>
  <cp:lastPrinted>2019-03-05T03:57:15Z</cp:lastPrinted>
  <dcterms:modified xsi:type="dcterms:W3CDTF">2019-03-05T04:52:26Z</dcterms:modified>
</cp:coreProperties>
</file>