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74" r:id="rId4"/>
    <p:sldId id="259" r:id="rId5"/>
    <p:sldId id="260" r:id="rId6"/>
    <p:sldId id="261" r:id="rId7"/>
    <p:sldId id="275" r:id="rId8"/>
    <p:sldId id="262" r:id="rId9"/>
    <p:sldId id="263" r:id="rId10"/>
    <p:sldId id="264" r:id="rId11"/>
    <p:sldId id="265" r:id="rId12"/>
    <p:sldId id="270" r:id="rId13"/>
    <p:sldId id="266" r:id="rId14"/>
    <p:sldId id="267" r:id="rId15"/>
    <p:sldId id="268" r:id="rId16"/>
    <p:sldId id="269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777777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9" autoAdjust="0"/>
    <p:restoredTop sz="94660"/>
  </p:normalViewPr>
  <p:slideViewPr>
    <p:cSldViewPr>
      <p:cViewPr varScale="1">
        <p:scale>
          <a:sx n="65" d="100"/>
          <a:sy n="65" d="100"/>
        </p:scale>
        <p:origin x="90" y="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BF2E1AF-1ACC-4439-91F6-1ABC6E998DCF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7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5EFED17-E462-4033-BE24-425DC68CD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2C2C1-C447-4ED0-9B60-84D980AE4743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6F02B-B8DE-4F67-A7A5-75B48C0B0A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90AE4D-3997-4A90-AF3C-1CF4C11EDA3A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EB6AE77B-A09D-4730-A4AA-4BB29450F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E3A9D-F22E-4AAA-AF1C-24FD531504B5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3B119-FAE2-43CB-922E-7CB2D6D3EA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60680575-6188-49A1-8E2F-5C434B7F3AF2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A4D61D-A132-4BD3-98CE-9D68739394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1B8B6-802F-4029-83A8-2EAB72570B68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565CA-0982-4784-8BC5-27CEE9AD1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03DF3-3ABC-4F93-97DD-78544B9429F3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B4488-60B4-481F-8642-FE147BD4E6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8409A-F701-4922-8FA2-C95E0A6C7C1E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88756-3376-4940-8BDA-864DAD4CF7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FC647-F559-49D6-9075-A75153D11D3E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3CB26-2418-457C-B9D5-C6C339DEED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3D097-6E15-4398-B7B0-FF5A37016DAE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523D5-F767-44D6-87D2-2ABF9438F0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B192FA1-D729-489B-B076-CE059A46D56E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CD29B2-B007-4FF0-A6DB-159389FBC7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A470956-FD41-47C9-829D-1C77B8AF4FFF}" type="datetimeFigureOut">
              <a:rPr lang="ru-RU"/>
              <a:pPr>
                <a:defRPr/>
              </a:pPr>
              <a:t>04.03.2019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2E72BDD9-2E2D-4E10-9E2B-8A4901ED87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5" r:id="rId2"/>
    <p:sldLayoutId id="2147483733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4" r:id="rId9"/>
    <p:sldLayoutId id="2147483731" r:id="rId10"/>
    <p:sldLayoutId id="214748373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6000" dirty="0" smtClean="0">
                <a:solidFill>
                  <a:srgbClr val="777777"/>
                </a:solidFill>
                <a:cs typeface="Aharoni" pitchFamily="2" charset="-79"/>
              </a:rPr>
              <a:t>Фронтовое братство</a:t>
            </a:r>
            <a:endParaRPr lang="ru-RU" sz="6000" dirty="0">
              <a:solidFill>
                <a:srgbClr val="777777"/>
              </a:solidFill>
              <a:cs typeface="Aharoni" pitchFamily="2" charset="-79"/>
            </a:endParaRPr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4388" y="3857625"/>
            <a:ext cx="5114925" cy="1571625"/>
          </a:xfrm>
        </p:spPr>
        <p:txBody>
          <a:bodyPr/>
          <a:lstStyle/>
          <a:p>
            <a:pPr algn="ctr"/>
            <a:r>
              <a:rPr lang="ru-RU" sz="2400" smtClean="0">
                <a:solidFill>
                  <a:schemeClr val="tx1"/>
                </a:solidFill>
              </a:rPr>
              <a:t>Экскурсия посвящена 30–летию вывода советских войск  из Афганистана</a:t>
            </a:r>
          </a:p>
        </p:txBody>
      </p:sp>
      <p:pic>
        <p:nvPicPr>
          <p:cNvPr id="3" name="2 - fin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684"/>
    </mc:Choice>
    <mc:Fallback>
      <p:transition spd="slow" advClick="0" advTm="22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34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Профессия - САПЕР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H="1" flipV="1">
            <a:off x="7696200" y="6456363"/>
            <a:ext cx="46038" cy="44450"/>
          </a:xfrm>
        </p:spPr>
        <p:txBody>
          <a:bodyPr>
            <a:normAutofit fontScale="25000" lnSpcReduction="2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20484" name="Picture 2" descr="E:\МОИ ФОТО\армия\Сергей армия\16022009 0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25" y="1087438"/>
            <a:ext cx="3857625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642938" y="6215063"/>
            <a:ext cx="7353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rebuchet MS" pitchFamily="34" charset="0"/>
              </a:rPr>
              <a:t>Марченко Сергей Николаевич - старший сапер батальона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627"/>
    </mc:Choice>
    <mc:Fallback>
      <p:transition spd="slow" advClick="0" advTm="2662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Кабул, Джелалабад,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гардез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газни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507" name="Picture 3" descr="E:\МОИ ФОТО\армия\Сергей армия\16022009 00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0063" y="1143000"/>
            <a:ext cx="6970712" cy="4354513"/>
          </a:xfrm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500063" y="5929313"/>
            <a:ext cx="7000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rebuchet MS" pitchFamily="34" charset="0"/>
              </a:rPr>
              <a:t>Возле памятника саперам в Северном Кундузе 1988 год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507"/>
    </mc:Choice>
    <mc:Fallback>
      <p:transition spd="slow" advClick="0" advTm="2350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7381876" cy="5715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Вернулся ее кровиночка - сынок…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2534" name="Picture 6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3913" y="1196975"/>
            <a:ext cx="2889250" cy="5040313"/>
          </a:xfrm>
          <a:prstGeom prst="rect">
            <a:avLst/>
          </a:prstGeom>
          <a:noFill/>
        </p:spPr>
      </p:pic>
      <p:pic>
        <p:nvPicPr>
          <p:cNvPr id="22535" name="Picture 7" descr="Рисунок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2636838"/>
            <a:ext cx="3384550" cy="22558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8620"/>
    </mc:Choice>
    <mc:Fallback>
      <p:transition spd="slow" advClick="0" advTm="3862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3719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</a:rPr>
              <a:t>Мандрыкин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</a:rPr>
              <a:t>андрей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</a:rPr>
              <a:t>геннадьевич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3555" name="Содержимое 3" descr="Рисунок1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643188" y="938213"/>
            <a:ext cx="3143250" cy="578802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7277"/>
    </mc:Choice>
    <mc:Fallback>
      <p:transition spd="slow" advClick="0" advTm="3727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3719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Перестрелка…ранение…госпиталь…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4579" name="Содержимое 3" descr="Рисунок2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00125" y="1143000"/>
            <a:ext cx="6905625" cy="4748213"/>
          </a:xfrm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214313" y="6215063"/>
            <a:ext cx="7858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Trebuchet MS" pitchFamily="34" charset="0"/>
              </a:rPr>
              <a:t>Фото: Раненного бойца Мандрыкина А.Г.  везут в госпиталь на ишаке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8372"/>
    </mc:Choice>
    <mc:Fallback>
      <p:transition spd="slow" advClick="0" advTm="3837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3719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Орден красной звезды за подвиг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5603" name="Содержимое 3" descr="Рисунок3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28750" y="1285875"/>
            <a:ext cx="5600700" cy="483711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851"/>
    </mc:Choice>
    <mc:Fallback>
      <p:transition spd="slow" advClick="0" advTm="585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сапер- профессия для смелых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6627" name="Содержимое 3" descr="16022009 050505555555555555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57438" y="1074738"/>
            <a:ext cx="3429000" cy="5113337"/>
          </a:xfrm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071563" y="6357938"/>
            <a:ext cx="666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Сиренко Е.В. Афганистан. 1988 год. Операция «Магистраль»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929"/>
    </mc:Choice>
    <mc:Fallback>
      <p:transition spd="slow" advClick="0" advTm="492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Вернись, родной, живым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457200" y="1609725"/>
            <a:ext cx="7239000" cy="37480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857250" y="6143625"/>
            <a:ext cx="426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Фото: Сиренко Владимир Филлипович</a:t>
            </a:r>
          </a:p>
        </p:txBody>
      </p:sp>
      <p:pic>
        <p:nvPicPr>
          <p:cNvPr id="27653" name="Picture 5" descr="Сведения7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557338"/>
            <a:ext cx="6840537" cy="43703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1788"/>
    </mc:Choice>
    <mc:Fallback>
      <p:transition spd="slow" advClick="0" advTm="6178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Не забыть нам ни смертей ни ран, которые принес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</a:rPr>
              <a:t>афганистан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…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8675" name="Содержимое 3" descr="IMG_7221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00125" y="1571625"/>
            <a:ext cx="6021388" cy="4516438"/>
          </a:xfrm>
        </p:spPr>
      </p:pic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714375" y="6286500"/>
            <a:ext cx="6500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Trebuchet MS" pitchFamily="34" charset="0"/>
              </a:rPr>
              <a:t>Памятник военному братству в центре села Панкрушиха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21"/>
    </mc:Choice>
    <mc:Fallback>
      <p:transition spd="slow" advClick="0" advTm="1802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6575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Афганистан - ты боль моей души…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9699" name="Содержимое 3" descr="Afganistan-24-15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71500" y="1071563"/>
            <a:ext cx="7354888" cy="5214937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39"/>
    </mc:Choice>
    <mc:Fallback>
      <p:transition spd="slow" advTm="2283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День вывода войск из «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Афгана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»- не праздника красная дата…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339" name="Содержимое 3" descr="1487149628150080290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662113"/>
            <a:ext cx="7239000" cy="4741862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8814"/>
    </mc:Choice>
    <mc:Fallback>
      <p:transition spd="slow" advClick="0" advTm="3881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63675"/>
            <a:ext cx="7239000" cy="4794662"/>
          </a:xfrm>
        </p:spPr>
      </p:pic>
    </p:spTree>
    <p:extLst>
      <p:ext uri="{BB962C8B-B14F-4D97-AF65-F5344CB8AC3E}">
        <p14:creationId xmlns:p14="http://schemas.microsoft.com/office/powerpoint/2010/main" val="416762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434"/>
    </mc:Choice>
    <mc:Fallback>
      <p:transition spd="slow" advClick="0" advTm="2143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Наши односельчане – 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ветераны Афганской войны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363" name="Содержимое 3" descr="Рисунок1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46138" y="1428750"/>
            <a:ext cx="6869112" cy="502761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9038"/>
    </mc:Choice>
    <mc:Fallback>
      <p:transition spd="slow" advClick="0" advTm="4903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Афганистан… 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Высоких слов не надо.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387" name="Содержимое 5" descr="graschenkov-9_jpg_840x840_q85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14375" y="1571625"/>
            <a:ext cx="7072313" cy="478631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826"/>
    </mc:Choice>
    <mc:Fallback>
      <p:transition spd="slow" advClick="0" advTm="2182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Наши «Афганцы»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411" name="Содержимое 3" descr="Рисунок2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0063" y="1214438"/>
            <a:ext cx="7489825" cy="5357812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938"/>
    </mc:Choice>
    <mc:Fallback>
      <p:transition spd="slow" advClick="0" advTm="2093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5713"/>
            <a:ext cx="7239000" cy="4794662"/>
          </a:xfrm>
        </p:spPr>
      </p:pic>
    </p:spTree>
    <p:extLst>
      <p:ext uri="{BB962C8B-B14F-4D97-AF65-F5344CB8AC3E}">
        <p14:creationId xmlns:p14="http://schemas.microsoft.com/office/powerpoint/2010/main" val="400372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86"/>
    </mc:Choice>
    <mc:Fallback>
      <p:transition spd="slow" advClick="0" advTm="138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65754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Молилась ночи на пролет…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435" name="Содержимое 5" descr="DSC_0197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35213" y="1000125"/>
            <a:ext cx="3379787" cy="5102225"/>
          </a:xfrm>
        </p:spPr>
      </p:pic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1285875" y="6286500"/>
            <a:ext cx="5643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rebuchet MS" pitchFamily="34" charset="0"/>
              </a:rPr>
              <a:t>Моя бабушка-Марченко Нина Николаевна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1773"/>
    </mc:Choice>
    <mc:Fallback>
      <p:transition spd="slow" advClick="0" advTm="6177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«Я в Союзе!»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H="1" flipV="1">
            <a:off x="7696200" y="6456363"/>
            <a:ext cx="90488" cy="115887"/>
          </a:xfrm>
        </p:spPr>
        <p:txBody>
          <a:bodyPr>
            <a:normAutofit fontScale="25000" lnSpcReduction="2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19460" name="Picture 2" descr="E:\МОИ ФОТО\армия\Сергей армия\16022009 036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5363" y="1000125"/>
            <a:ext cx="3592512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8851"/>
    </mc:Choice>
    <mc:Fallback>
      <p:transition spd="slow" advClick="0" advTm="2885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327</TotalTime>
  <Words>151</Words>
  <Application>Microsoft Office PowerPoint</Application>
  <PresentationFormat>Экран (4:3)</PresentationFormat>
  <Paragraphs>25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Aharoni</vt:lpstr>
      <vt:lpstr>Arial</vt:lpstr>
      <vt:lpstr>Trebuchet MS</vt:lpstr>
      <vt:lpstr>Wingdings</vt:lpstr>
      <vt:lpstr>Wingdings 2</vt:lpstr>
      <vt:lpstr>Изящная</vt:lpstr>
      <vt:lpstr>Фронтовое братство</vt:lpstr>
      <vt:lpstr>День вывода войск из «Афгана»- не праздника красная дата…</vt:lpstr>
      <vt:lpstr>Презентация PowerPoint</vt:lpstr>
      <vt:lpstr>Наши односельчане –  ветераны Афганской войны</vt:lpstr>
      <vt:lpstr>Афганистан…  Высоких слов не надо.</vt:lpstr>
      <vt:lpstr>Наши «Афганцы»</vt:lpstr>
      <vt:lpstr>Презентация PowerPoint</vt:lpstr>
      <vt:lpstr>Молилась ночи на пролет…</vt:lpstr>
      <vt:lpstr>«Я в Союзе!»</vt:lpstr>
      <vt:lpstr>Профессия - САПЕР</vt:lpstr>
      <vt:lpstr>Кабул, Джелалабад, гардез, газни…</vt:lpstr>
      <vt:lpstr>Вернулся ее кровиночка - сынок…</vt:lpstr>
      <vt:lpstr>Мандрыкин андрей геннадьевич</vt:lpstr>
      <vt:lpstr>Перестрелка…ранение…госпиталь…</vt:lpstr>
      <vt:lpstr>Орден красной звезды за подвиг</vt:lpstr>
      <vt:lpstr>сапер- профессия для смелых</vt:lpstr>
      <vt:lpstr>Вернись, родной, живым</vt:lpstr>
      <vt:lpstr>Не забыть нам ни смертей ни ран, которые принес афганистан…</vt:lpstr>
      <vt:lpstr>Афганистан - ты боль моей души…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Фронтовое братство</dc:title>
  <dc:creator>Администратор</dc:creator>
  <cp:lastModifiedBy>sysadmin</cp:lastModifiedBy>
  <cp:revision>54</cp:revision>
  <dcterms:created xsi:type="dcterms:W3CDTF">2018-12-16T12:23:06Z</dcterms:created>
  <dcterms:modified xsi:type="dcterms:W3CDTF">2019-03-04T04:05:05Z</dcterms:modified>
</cp:coreProperties>
</file>